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A7B"/>
    <a:srgbClr val="BBE5FB"/>
    <a:srgbClr val="E888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6"/>
    <p:restoredTop sz="94676"/>
  </p:normalViewPr>
  <p:slideViewPr>
    <p:cSldViewPr snapToGrid="0" snapToObjects="1">
      <p:cViewPr>
        <p:scale>
          <a:sx n="170" d="100"/>
          <a:sy n="170" d="100"/>
        </p:scale>
        <p:origin x="568" y="-66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95C346-2258-4743-9991-738CE0288CCB}" type="datetimeFigureOut">
              <a:t>12.08.2022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205A3D-59F2-8241-ACD7-F2A469689AEE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4589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205A3D-59F2-8241-ACD7-F2A469689AEE}" type="slidenum"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0335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cs-CZ" dirty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26193-3571-4040-ACE0-D19670B04953}" type="datetimeFigureOut">
              <a:t>12.08.2022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256E9-62F7-0A48-A47D-3ABD909773DF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2744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26193-3571-4040-ACE0-D19670B04953}" type="datetimeFigureOut">
              <a:t>12.08.2022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256E9-62F7-0A48-A47D-3ABD909773DF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3740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26193-3571-4040-ACE0-D19670B04953}" type="datetimeFigureOut">
              <a:t>12.08.2022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256E9-62F7-0A48-A47D-3ABD909773DF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4393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26193-3571-4040-ACE0-D19670B04953}" type="datetimeFigureOut">
              <a:t>12.08.2022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256E9-62F7-0A48-A47D-3ABD909773DF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7078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26193-3571-4040-ACE0-D19670B04953}" type="datetimeFigureOut">
              <a:t>12.08.2022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256E9-62F7-0A48-A47D-3ABD909773DF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2295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26193-3571-4040-ACE0-D19670B04953}" type="datetimeFigureOut">
              <a:t>12.08.2022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256E9-62F7-0A48-A47D-3ABD909773DF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0356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26193-3571-4040-ACE0-D19670B04953}" type="datetimeFigureOut">
              <a:t>12.08.2022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256E9-62F7-0A48-A47D-3ABD909773DF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4192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26193-3571-4040-ACE0-D19670B04953}" type="datetimeFigureOut">
              <a:t>12.08.2022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256E9-62F7-0A48-A47D-3ABD909773DF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3487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26193-3571-4040-ACE0-D19670B04953}" type="datetimeFigureOut">
              <a:t>12.08.2022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256E9-62F7-0A48-A47D-3ABD909773DF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6840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26193-3571-4040-ACE0-D19670B04953}" type="datetimeFigureOut">
              <a:t>12.08.2022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256E9-62F7-0A48-A47D-3ABD909773DF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9212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cs-CZ" dirty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26193-3571-4040-ACE0-D19670B04953}" type="datetimeFigureOut">
              <a:t>12.08.2022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256E9-62F7-0A48-A47D-3ABD909773DF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0319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26193-3571-4040-ACE0-D19670B04953}" type="datetimeFigureOut">
              <a:t>12.08.2022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256E9-62F7-0A48-A47D-3ABD909773DF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3095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BE5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Obrázek 20">
            <a:extLst>
              <a:ext uri="{FF2B5EF4-FFF2-40B4-BE49-F238E27FC236}">
                <a16:creationId xmlns:a16="http://schemas.microsoft.com/office/drawing/2014/main" id="{64C8990D-F790-CA44-A273-8A0B8E94C8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091029" y="8118847"/>
            <a:ext cx="1819002" cy="3118289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1E615274-0F7C-A84A-9378-E0819449A5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1178" y="6585350"/>
            <a:ext cx="1819002" cy="3118289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07919160-B772-FF48-B9C2-713F367FC1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0673" y="100584"/>
            <a:ext cx="1819002" cy="3118289"/>
          </a:xfrm>
          <a:prstGeom prst="rect">
            <a:avLst/>
          </a:prstGeom>
        </p:spPr>
      </p:pic>
      <p:sp>
        <p:nvSpPr>
          <p:cNvPr id="10" name="Obdélník 9">
            <a:extLst>
              <a:ext uri="{FF2B5EF4-FFF2-40B4-BE49-F238E27FC236}">
                <a16:creationId xmlns:a16="http://schemas.microsoft.com/office/drawing/2014/main" id="{5F674BD2-FCCE-C24B-B049-EB9CEAFF8194}"/>
              </a:ext>
            </a:extLst>
          </p:cNvPr>
          <p:cNvSpPr/>
          <p:nvPr/>
        </p:nvSpPr>
        <p:spPr>
          <a:xfrm>
            <a:off x="0" y="10586617"/>
            <a:ext cx="7559675" cy="105196"/>
          </a:xfrm>
          <a:prstGeom prst="rect">
            <a:avLst/>
          </a:prstGeom>
          <a:solidFill>
            <a:srgbClr val="004A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A39044E6-43BD-F84D-9ABD-43E3673F7285}"/>
              </a:ext>
            </a:extLst>
          </p:cNvPr>
          <p:cNvSpPr/>
          <p:nvPr/>
        </p:nvSpPr>
        <p:spPr>
          <a:xfrm>
            <a:off x="0" y="0"/>
            <a:ext cx="7559675" cy="105196"/>
          </a:xfrm>
          <a:prstGeom prst="rect">
            <a:avLst/>
          </a:prstGeom>
          <a:solidFill>
            <a:srgbClr val="004A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EC990E97-B1A3-714C-834B-5F6AADA55721}"/>
              </a:ext>
            </a:extLst>
          </p:cNvPr>
          <p:cNvSpPr/>
          <p:nvPr/>
        </p:nvSpPr>
        <p:spPr>
          <a:xfrm>
            <a:off x="318140" y="-1"/>
            <a:ext cx="2377440" cy="931817"/>
          </a:xfrm>
          <a:prstGeom prst="rect">
            <a:avLst/>
          </a:prstGeom>
          <a:solidFill>
            <a:srgbClr val="BBE5FB"/>
          </a:solidFill>
          <a:ln>
            <a:solidFill>
              <a:srgbClr val="004A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000">
              <a:solidFill>
                <a:srgbClr val="E88899"/>
              </a:solidFill>
            </a:endParaRP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2D1181B0-F95B-4C4A-B781-A57CB0A79911}"/>
              </a:ext>
            </a:extLst>
          </p:cNvPr>
          <p:cNvSpPr/>
          <p:nvPr/>
        </p:nvSpPr>
        <p:spPr>
          <a:xfrm>
            <a:off x="318140" y="1067612"/>
            <a:ext cx="2377440" cy="8831616"/>
          </a:xfrm>
          <a:prstGeom prst="rect">
            <a:avLst/>
          </a:prstGeom>
          <a:solidFill>
            <a:srgbClr val="BBE5FB"/>
          </a:solidFill>
          <a:ln>
            <a:solidFill>
              <a:srgbClr val="004A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FDB59192-6035-124D-8EE0-BCAC413BAE05}"/>
              </a:ext>
            </a:extLst>
          </p:cNvPr>
          <p:cNvSpPr/>
          <p:nvPr/>
        </p:nvSpPr>
        <p:spPr>
          <a:xfrm>
            <a:off x="2841500" y="1067612"/>
            <a:ext cx="4395878" cy="8831616"/>
          </a:xfrm>
          <a:prstGeom prst="rect">
            <a:avLst/>
          </a:prstGeom>
          <a:solidFill>
            <a:srgbClr val="BBE5FB"/>
          </a:solidFill>
          <a:ln>
            <a:solidFill>
              <a:srgbClr val="004A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0E22C2E1-A391-F948-9E73-9FB80FB54B1F}"/>
              </a:ext>
            </a:extLst>
          </p:cNvPr>
          <p:cNvSpPr txBox="1"/>
          <p:nvPr/>
        </p:nvSpPr>
        <p:spPr>
          <a:xfrm>
            <a:off x="318140" y="1133380"/>
            <a:ext cx="2377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>
                <a:solidFill>
                  <a:srgbClr val="004A7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About</a:t>
            </a: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DB7DB993-66E8-C741-8A41-F2DEEBACEE68}"/>
              </a:ext>
            </a:extLst>
          </p:cNvPr>
          <p:cNvSpPr/>
          <p:nvPr/>
        </p:nvSpPr>
        <p:spPr>
          <a:xfrm flipV="1">
            <a:off x="406400" y="1413812"/>
            <a:ext cx="2206625" cy="45721"/>
          </a:xfrm>
          <a:prstGeom prst="rect">
            <a:avLst/>
          </a:prstGeom>
          <a:solidFill>
            <a:srgbClr val="E888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0" name="Obrázek 19">
            <a:extLst>
              <a:ext uri="{FF2B5EF4-FFF2-40B4-BE49-F238E27FC236}">
                <a16:creationId xmlns:a16="http://schemas.microsoft.com/office/drawing/2014/main" id="{F0EB3AF5-B257-F34F-9428-45ED4F69CE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863" y="9925090"/>
            <a:ext cx="1679993" cy="597331"/>
          </a:xfrm>
          <a:prstGeom prst="rect">
            <a:avLst/>
          </a:prstGeom>
        </p:spPr>
      </p:pic>
      <p:sp>
        <p:nvSpPr>
          <p:cNvPr id="24" name="TextovéPole 23">
            <a:extLst>
              <a:ext uri="{FF2B5EF4-FFF2-40B4-BE49-F238E27FC236}">
                <a16:creationId xmlns:a16="http://schemas.microsoft.com/office/drawing/2014/main" id="{6526CD72-C075-3841-9918-39A043B56548}"/>
              </a:ext>
            </a:extLst>
          </p:cNvPr>
          <p:cNvSpPr txBox="1"/>
          <p:nvPr/>
        </p:nvSpPr>
        <p:spPr>
          <a:xfrm>
            <a:off x="318140" y="4912835"/>
            <a:ext cx="2377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>
                <a:solidFill>
                  <a:srgbClr val="004A7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Team</a:t>
            </a:r>
          </a:p>
        </p:txBody>
      </p:sp>
      <p:sp>
        <p:nvSpPr>
          <p:cNvPr id="25" name="Obdélník 24">
            <a:extLst>
              <a:ext uri="{FF2B5EF4-FFF2-40B4-BE49-F238E27FC236}">
                <a16:creationId xmlns:a16="http://schemas.microsoft.com/office/drawing/2014/main" id="{34B930C1-6115-9E41-A068-74EFC3516147}"/>
              </a:ext>
            </a:extLst>
          </p:cNvPr>
          <p:cNvSpPr/>
          <p:nvPr/>
        </p:nvSpPr>
        <p:spPr>
          <a:xfrm flipV="1">
            <a:off x="406400" y="5193267"/>
            <a:ext cx="2206625" cy="45721"/>
          </a:xfrm>
          <a:prstGeom prst="rect">
            <a:avLst/>
          </a:prstGeom>
          <a:solidFill>
            <a:srgbClr val="E888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736D0FCC-358A-AB4E-8DED-512B87355373}"/>
              </a:ext>
            </a:extLst>
          </p:cNvPr>
          <p:cNvSpPr txBox="1"/>
          <p:nvPr/>
        </p:nvSpPr>
        <p:spPr>
          <a:xfrm>
            <a:off x="318140" y="8057051"/>
            <a:ext cx="2377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>
                <a:solidFill>
                  <a:srgbClr val="004A7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Market Information</a:t>
            </a:r>
          </a:p>
        </p:txBody>
      </p:sp>
      <p:sp>
        <p:nvSpPr>
          <p:cNvPr id="28" name="Obdélník 27">
            <a:extLst>
              <a:ext uri="{FF2B5EF4-FFF2-40B4-BE49-F238E27FC236}">
                <a16:creationId xmlns:a16="http://schemas.microsoft.com/office/drawing/2014/main" id="{371049D8-A315-414A-A0B4-E779D07632FB}"/>
              </a:ext>
            </a:extLst>
          </p:cNvPr>
          <p:cNvSpPr/>
          <p:nvPr/>
        </p:nvSpPr>
        <p:spPr>
          <a:xfrm flipV="1">
            <a:off x="406400" y="8337483"/>
            <a:ext cx="2206625" cy="45721"/>
          </a:xfrm>
          <a:prstGeom prst="rect">
            <a:avLst/>
          </a:prstGeom>
          <a:solidFill>
            <a:srgbClr val="E888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FF209A7E-EC8B-AC4E-98D2-D1C3222611F3}"/>
              </a:ext>
            </a:extLst>
          </p:cNvPr>
          <p:cNvSpPr txBox="1"/>
          <p:nvPr/>
        </p:nvSpPr>
        <p:spPr>
          <a:xfrm>
            <a:off x="318140" y="9011983"/>
            <a:ext cx="2377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>
                <a:solidFill>
                  <a:srgbClr val="004A7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Contact</a:t>
            </a:r>
          </a:p>
        </p:txBody>
      </p:sp>
      <p:sp>
        <p:nvSpPr>
          <p:cNvPr id="30" name="Obdélník 29">
            <a:extLst>
              <a:ext uri="{FF2B5EF4-FFF2-40B4-BE49-F238E27FC236}">
                <a16:creationId xmlns:a16="http://schemas.microsoft.com/office/drawing/2014/main" id="{99416CC8-9F72-934D-A26F-FCDD2F1ECDA8}"/>
              </a:ext>
            </a:extLst>
          </p:cNvPr>
          <p:cNvSpPr/>
          <p:nvPr/>
        </p:nvSpPr>
        <p:spPr>
          <a:xfrm flipV="1">
            <a:off x="406400" y="9292415"/>
            <a:ext cx="2206625" cy="45721"/>
          </a:xfrm>
          <a:prstGeom prst="rect">
            <a:avLst/>
          </a:prstGeom>
          <a:solidFill>
            <a:srgbClr val="E888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1" name="Obdélník 40">
            <a:extLst>
              <a:ext uri="{FF2B5EF4-FFF2-40B4-BE49-F238E27FC236}">
                <a16:creationId xmlns:a16="http://schemas.microsoft.com/office/drawing/2014/main" id="{3D6DFDAE-3439-884C-B47E-C49A83BE18A8}"/>
              </a:ext>
            </a:extLst>
          </p:cNvPr>
          <p:cNvSpPr/>
          <p:nvPr/>
        </p:nvSpPr>
        <p:spPr>
          <a:xfrm>
            <a:off x="318141" y="2435016"/>
            <a:ext cx="2377440" cy="2428666"/>
          </a:xfrm>
          <a:prstGeom prst="rect">
            <a:avLst/>
          </a:prstGeom>
          <a:solidFill>
            <a:srgbClr val="004A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5CBAAC54-DBB1-894D-BBD0-95A0E0262822}"/>
              </a:ext>
            </a:extLst>
          </p:cNvPr>
          <p:cNvSpPr txBox="1"/>
          <p:nvPr/>
        </p:nvSpPr>
        <p:spPr>
          <a:xfrm>
            <a:off x="318139" y="2568255"/>
            <a:ext cx="2377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Fundraising</a:t>
            </a:r>
          </a:p>
        </p:txBody>
      </p:sp>
      <p:sp>
        <p:nvSpPr>
          <p:cNvPr id="43" name="Obdélník 42">
            <a:extLst>
              <a:ext uri="{FF2B5EF4-FFF2-40B4-BE49-F238E27FC236}">
                <a16:creationId xmlns:a16="http://schemas.microsoft.com/office/drawing/2014/main" id="{1AE04331-FFB5-8D44-864D-5592A9E48729}"/>
              </a:ext>
            </a:extLst>
          </p:cNvPr>
          <p:cNvSpPr/>
          <p:nvPr/>
        </p:nvSpPr>
        <p:spPr>
          <a:xfrm flipV="1">
            <a:off x="406399" y="2848687"/>
            <a:ext cx="2206625" cy="45721"/>
          </a:xfrm>
          <a:prstGeom prst="rect">
            <a:avLst/>
          </a:prstGeom>
          <a:solidFill>
            <a:srgbClr val="E888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7" name="TextovéPole 66">
            <a:extLst>
              <a:ext uri="{FF2B5EF4-FFF2-40B4-BE49-F238E27FC236}">
                <a16:creationId xmlns:a16="http://schemas.microsoft.com/office/drawing/2014/main" id="{D12B5AEE-9448-1B46-8DC5-5AF383DE7A2C}"/>
              </a:ext>
            </a:extLst>
          </p:cNvPr>
          <p:cNvSpPr txBox="1"/>
          <p:nvPr/>
        </p:nvSpPr>
        <p:spPr>
          <a:xfrm>
            <a:off x="2844523" y="1133380"/>
            <a:ext cx="21881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>
                <a:solidFill>
                  <a:srgbClr val="004A7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Problem</a:t>
            </a:r>
          </a:p>
        </p:txBody>
      </p:sp>
      <p:sp>
        <p:nvSpPr>
          <p:cNvPr id="68" name="Obdélník 67">
            <a:extLst>
              <a:ext uri="{FF2B5EF4-FFF2-40B4-BE49-F238E27FC236}">
                <a16:creationId xmlns:a16="http://schemas.microsoft.com/office/drawing/2014/main" id="{0717E76E-D052-8348-ADF3-F81138A06A6B}"/>
              </a:ext>
            </a:extLst>
          </p:cNvPr>
          <p:cNvSpPr/>
          <p:nvPr/>
        </p:nvSpPr>
        <p:spPr>
          <a:xfrm flipV="1">
            <a:off x="2932783" y="1413812"/>
            <a:ext cx="2016000" cy="45721"/>
          </a:xfrm>
          <a:prstGeom prst="rect">
            <a:avLst/>
          </a:prstGeom>
          <a:solidFill>
            <a:srgbClr val="E888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3" name="TextovéPole 72">
            <a:extLst>
              <a:ext uri="{FF2B5EF4-FFF2-40B4-BE49-F238E27FC236}">
                <a16:creationId xmlns:a16="http://schemas.microsoft.com/office/drawing/2014/main" id="{BC51D2FF-C0A1-DC48-986B-CAD0B652D95D}"/>
              </a:ext>
            </a:extLst>
          </p:cNvPr>
          <p:cNvSpPr txBox="1"/>
          <p:nvPr/>
        </p:nvSpPr>
        <p:spPr>
          <a:xfrm>
            <a:off x="5042817" y="1133380"/>
            <a:ext cx="21881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>
                <a:solidFill>
                  <a:srgbClr val="004A7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Solution</a:t>
            </a:r>
          </a:p>
        </p:txBody>
      </p:sp>
      <p:sp>
        <p:nvSpPr>
          <p:cNvPr id="74" name="Obdélník 73">
            <a:extLst>
              <a:ext uri="{FF2B5EF4-FFF2-40B4-BE49-F238E27FC236}">
                <a16:creationId xmlns:a16="http://schemas.microsoft.com/office/drawing/2014/main" id="{FC602445-9B01-CB41-AB40-3058470A8E42}"/>
              </a:ext>
            </a:extLst>
          </p:cNvPr>
          <p:cNvSpPr/>
          <p:nvPr/>
        </p:nvSpPr>
        <p:spPr>
          <a:xfrm flipV="1">
            <a:off x="5131077" y="1413812"/>
            <a:ext cx="2016000" cy="45721"/>
          </a:xfrm>
          <a:prstGeom prst="rect">
            <a:avLst/>
          </a:prstGeom>
          <a:solidFill>
            <a:srgbClr val="E888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6" name="TextovéPole 75">
            <a:extLst>
              <a:ext uri="{FF2B5EF4-FFF2-40B4-BE49-F238E27FC236}">
                <a16:creationId xmlns:a16="http://schemas.microsoft.com/office/drawing/2014/main" id="{5015A129-056B-BD46-85C7-8FDFE7E216BF}"/>
              </a:ext>
            </a:extLst>
          </p:cNvPr>
          <p:cNvSpPr txBox="1"/>
          <p:nvPr/>
        </p:nvSpPr>
        <p:spPr>
          <a:xfrm>
            <a:off x="2844523" y="3526060"/>
            <a:ext cx="21881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>
                <a:solidFill>
                  <a:srgbClr val="004A7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Product (preview, description)</a:t>
            </a:r>
          </a:p>
        </p:txBody>
      </p:sp>
      <p:sp>
        <p:nvSpPr>
          <p:cNvPr id="77" name="Obdélník 76">
            <a:extLst>
              <a:ext uri="{FF2B5EF4-FFF2-40B4-BE49-F238E27FC236}">
                <a16:creationId xmlns:a16="http://schemas.microsoft.com/office/drawing/2014/main" id="{81636528-E919-BB46-85AD-8ED34D6EA88E}"/>
              </a:ext>
            </a:extLst>
          </p:cNvPr>
          <p:cNvSpPr/>
          <p:nvPr/>
        </p:nvSpPr>
        <p:spPr>
          <a:xfrm flipV="1">
            <a:off x="2932783" y="3806492"/>
            <a:ext cx="4212000" cy="45721"/>
          </a:xfrm>
          <a:prstGeom prst="rect">
            <a:avLst/>
          </a:prstGeom>
          <a:solidFill>
            <a:srgbClr val="E888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0" name="TextovéPole 79">
            <a:extLst>
              <a:ext uri="{FF2B5EF4-FFF2-40B4-BE49-F238E27FC236}">
                <a16:creationId xmlns:a16="http://schemas.microsoft.com/office/drawing/2014/main" id="{C5F1950F-3258-2A4C-A388-6FBCF9ADFBE3}"/>
              </a:ext>
            </a:extLst>
          </p:cNvPr>
          <p:cNvSpPr txBox="1"/>
          <p:nvPr/>
        </p:nvSpPr>
        <p:spPr>
          <a:xfrm>
            <a:off x="2844523" y="6452105"/>
            <a:ext cx="21881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>
                <a:solidFill>
                  <a:srgbClr val="004A7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Business Model</a:t>
            </a:r>
          </a:p>
        </p:txBody>
      </p:sp>
      <p:sp>
        <p:nvSpPr>
          <p:cNvPr id="81" name="Obdélník 80">
            <a:extLst>
              <a:ext uri="{FF2B5EF4-FFF2-40B4-BE49-F238E27FC236}">
                <a16:creationId xmlns:a16="http://schemas.microsoft.com/office/drawing/2014/main" id="{DEB256E8-22E3-F149-87D5-AE4318D45E5A}"/>
              </a:ext>
            </a:extLst>
          </p:cNvPr>
          <p:cNvSpPr/>
          <p:nvPr/>
        </p:nvSpPr>
        <p:spPr>
          <a:xfrm flipV="1">
            <a:off x="2932783" y="6732537"/>
            <a:ext cx="4212000" cy="45721"/>
          </a:xfrm>
          <a:prstGeom prst="rect">
            <a:avLst/>
          </a:prstGeom>
          <a:solidFill>
            <a:srgbClr val="E888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3" name="TextovéPole 82">
            <a:extLst>
              <a:ext uri="{FF2B5EF4-FFF2-40B4-BE49-F238E27FC236}">
                <a16:creationId xmlns:a16="http://schemas.microsoft.com/office/drawing/2014/main" id="{6E6CF865-4B72-D94B-A4DD-84F28443725F}"/>
              </a:ext>
            </a:extLst>
          </p:cNvPr>
          <p:cNvSpPr txBox="1"/>
          <p:nvPr/>
        </p:nvSpPr>
        <p:spPr>
          <a:xfrm>
            <a:off x="2844523" y="8092282"/>
            <a:ext cx="21881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>
                <a:solidFill>
                  <a:srgbClr val="004A7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Business / Product Roadmap</a:t>
            </a:r>
          </a:p>
        </p:txBody>
      </p:sp>
      <p:sp>
        <p:nvSpPr>
          <p:cNvPr id="84" name="Obdélník 83">
            <a:extLst>
              <a:ext uri="{FF2B5EF4-FFF2-40B4-BE49-F238E27FC236}">
                <a16:creationId xmlns:a16="http://schemas.microsoft.com/office/drawing/2014/main" id="{16F7740C-DA6E-BC46-8CD6-0573EBE9F8C5}"/>
              </a:ext>
            </a:extLst>
          </p:cNvPr>
          <p:cNvSpPr/>
          <p:nvPr/>
        </p:nvSpPr>
        <p:spPr>
          <a:xfrm flipV="1">
            <a:off x="2932783" y="8372714"/>
            <a:ext cx="4212000" cy="45721"/>
          </a:xfrm>
          <a:prstGeom prst="rect">
            <a:avLst/>
          </a:prstGeom>
          <a:solidFill>
            <a:srgbClr val="E888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" name="TextovéPole 101">
            <a:extLst>
              <a:ext uri="{FF2B5EF4-FFF2-40B4-BE49-F238E27FC236}">
                <a16:creationId xmlns:a16="http://schemas.microsoft.com/office/drawing/2014/main" id="{79FBAEE4-05A5-F346-92C4-39FEF8482313}"/>
              </a:ext>
            </a:extLst>
          </p:cNvPr>
          <p:cNvSpPr txBox="1"/>
          <p:nvPr/>
        </p:nvSpPr>
        <p:spPr>
          <a:xfrm>
            <a:off x="2884065" y="8978014"/>
            <a:ext cx="86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>
                <a:solidFill>
                  <a:srgbClr val="004A7B"/>
                </a:solidFill>
              </a:rPr>
              <a:t>Právní analýza</a:t>
            </a:r>
            <a:endParaRPr lang="cs-CZ" sz="800" b="1">
              <a:solidFill>
                <a:srgbClr val="004A7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4" name="TextovéPole 113">
            <a:extLst>
              <a:ext uri="{FF2B5EF4-FFF2-40B4-BE49-F238E27FC236}">
                <a16:creationId xmlns:a16="http://schemas.microsoft.com/office/drawing/2014/main" id="{256922AD-4FA2-F54A-BB21-B5A56C7724C9}"/>
              </a:ext>
            </a:extLst>
          </p:cNvPr>
          <p:cNvSpPr txBox="1"/>
          <p:nvPr/>
        </p:nvSpPr>
        <p:spPr>
          <a:xfrm>
            <a:off x="3748064" y="8978014"/>
            <a:ext cx="86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>
                <a:solidFill>
                  <a:srgbClr val="004A7B"/>
                </a:solidFill>
              </a:rPr>
              <a:t>Business plán</a:t>
            </a:r>
            <a:endParaRPr lang="cs-CZ" sz="800" b="1">
              <a:solidFill>
                <a:srgbClr val="004A7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7" name="TextovéPole 116">
            <a:extLst>
              <a:ext uri="{FF2B5EF4-FFF2-40B4-BE49-F238E27FC236}">
                <a16:creationId xmlns:a16="http://schemas.microsoft.com/office/drawing/2014/main" id="{640358CC-7113-F944-BB7C-7D2F333D9521}"/>
              </a:ext>
            </a:extLst>
          </p:cNvPr>
          <p:cNvSpPr txBox="1"/>
          <p:nvPr/>
        </p:nvSpPr>
        <p:spPr>
          <a:xfrm>
            <a:off x="4612063" y="8978014"/>
            <a:ext cx="86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>
                <a:solidFill>
                  <a:srgbClr val="004A7B"/>
                </a:solidFill>
              </a:rPr>
              <a:t>Algoritmus</a:t>
            </a:r>
            <a:endParaRPr lang="cs-CZ" sz="800" b="1">
              <a:solidFill>
                <a:srgbClr val="004A7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0" name="TextovéPole 119">
            <a:extLst>
              <a:ext uri="{FF2B5EF4-FFF2-40B4-BE49-F238E27FC236}">
                <a16:creationId xmlns:a16="http://schemas.microsoft.com/office/drawing/2014/main" id="{6A3465DF-A6BB-AF4E-94A9-09E7FCF62D65}"/>
              </a:ext>
            </a:extLst>
          </p:cNvPr>
          <p:cNvSpPr txBox="1"/>
          <p:nvPr/>
        </p:nvSpPr>
        <p:spPr>
          <a:xfrm>
            <a:off x="5476062" y="8978014"/>
            <a:ext cx="86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>
                <a:solidFill>
                  <a:srgbClr val="004A7B"/>
                </a:solidFill>
              </a:rPr>
              <a:t>Investiční app</a:t>
            </a:r>
            <a:endParaRPr lang="cs-CZ" sz="800" b="1">
              <a:solidFill>
                <a:srgbClr val="004A7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3" name="TextovéPole 122">
            <a:extLst>
              <a:ext uri="{FF2B5EF4-FFF2-40B4-BE49-F238E27FC236}">
                <a16:creationId xmlns:a16="http://schemas.microsoft.com/office/drawing/2014/main" id="{A6A08737-E218-0E4C-B350-D891E809C494}"/>
              </a:ext>
            </a:extLst>
          </p:cNvPr>
          <p:cNvSpPr txBox="1"/>
          <p:nvPr/>
        </p:nvSpPr>
        <p:spPr>
          <a:xfrm>
            <a:off x="6340061" y="8978014"/>
            <a:ext cx="86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>
                <a:solidFill>
                  <a:srgbClr val="004A7B"/>
                </a:solidFill>
              </a:rPr>
              <a:t>Akvizice</a:t>
            </a:r>
            <a:endParaRPr lang="cs-CZ" sz="800" b="1">
              <a:solidFill>
                <a:srgbClr val="004A7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207FE4DE-2352-634F-AF68-3B10A3A113DD}"/>
              </a:ext>
            </a:extLst>
          </p:cNvPr>
          <p:cNvSpPr txBox="1"/>
          <p:nvPr/>
        </p:nvSpPr>
        <p:spPr>
          <a:xfrm>
            <a:off x="318140" y="1441533"/>
            <a:ext cx="237744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>
                <a:solidFill>
                  <a:srgbClr val="004A7B"/>
                </a:solidFill>
              </a:rPr>
              <a:t>Lorem ipsum dolor sit amet, consectetur adipiscing elit. Aliquam ac porta ex, et ultrices mauris. Proin dictum, massa id interdum gravida, est odio maximus enim, fringilla blandit nunc ligula a nisl. </a:t>
            </a:r>
            <a:endParaRPr lang="cs-CZ" sz="900">
              <a:solidFill>
                <a:srgbClr val="004A7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272DDC9E-797F-DC47-B065-3E776978F8C7}"/>
              </a:ext>
            </a:extLst>
          </p:cNvPr>
          <p:cNvSpPr txBox="1"/>
          <p:nvPr/>
        </p:nvSpPr>
        <p:spPr>
          <a:xfrm>
            <a:off x="318140" y="9325438"/>
            <a:ext cx="237744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b="1">
                <a:solidFill>
                  <a:srgbClr val="004A7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Name Surname</a:t>
            </a:r>
          </a:p>
          <a:p>
            <a:r>
              <a:rPr lang="cs-CZ" sz="900">
                <a:solidFill>
                  <a:srgbClr val="004A7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email.address@domain.com</a:t>
            </a:r>
          </a:p>
          <a:p>
            <a:r>
              <a:rPr lang="cs-CZ" sz="900">
                <a:solidFill>
                  <a:srgbClr val="004A7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+420 842 839 832</a:t>
            </a:r>
          </a:p>
        </p:txBody>
      </p:sp>
      <p:sp>
        <p:nvSpPr>
          <p:cNvPr id="32" name="TextovéPole 31">
            <a:extLst>
              <a:ext uri="{FF2B5EF4-FFF2-40B4-BE49-F238E27FC236}">
                <a16:creationId xmlns:a16="http://schemas.microsoft.com/office/drawing/2014/main" id="{448FAF76-98F8-C640-966F-4F5EF7E01E51}"/>
              </a:ext>
            </a:extLst>
          </p:cNvPr>
          <p:cNvSpPr txBox="1"/>
          <p:nvPr/>
        </p:nvSpPr>
        <p:spPr>
          <a:xfrm>
            <a:off x="318140" y="8366028"/>
            <a:ext cx="237744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b="1">
                <a:solidFill>
                  <a:srgbClr val="004A7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Units | </a:t>
            </a:r>
            <a:r>
              <a:rPr lang="cs-CZ" sz="900">
                <a:solidFill>
                  <a:srgbClr val="004A7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Fact nr. 1</a:t>
            </a:r>
          </a:p>
          <a:p>
            <a:r>
              <a:rPr lang="cs-CZ" sz="900" b="1">
                <a:solidFill>
                  <a:srgbClr val="004A7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Units | </a:t>
            </a:r>
            <a:r>
              <a:rPr lang="cs-CZ" sz="900">
                <a:solidFill>
                  <a:srgbClr val="004A7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Fact nr. 2</a:t>
            </a:r>
          </a:p>
          <a:p>
            <a:r>
              <a:rPr lang="cs-CZ" sz="900" b="1">
                <a:solidFill>
                  <a:srgbClr val="004A7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Units | </a:t>
            </a:r>
            <a:r>
              <a:rPr lang="cs-CZ" sz="900">
                <a:solidFill>
                  <a:srgbClr val="004A7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Fact nr. 3</a:t>
            </a:r>
          </a:p>
        </p:txBody>
      </p:sp>
      <p:sp>
        <p:nvSpPr>
          <p:cNvPr id="34" name="TextovéPole 33">
            <a:extLst>
              <a:ext uri="{FF2B5EF4-FFF2-40B4-BE49-F238E27FC236}">
                <a16:creationId xmlns:a16="http://schemas.microsoft.com/office/drawing/2014/main" id="{5BBDABB6-D1AC-504D-8D84-7E2108354AB4}"/>
              </a:ext>
            </a:extLst>
          </p:cNvPr>
          <p:cNvSpPr txBox="1"/>
          <p:nvPr/>
        </p:nvSpPr>
        <p:spPr>
          <a:xfrm>
            <a:off x="1059425" y="5316813"/>
            <a:ext cx="1636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b="1">
                <a:solidFill>
                  <a:srgbClr val="004A7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Name Surname</a:t>
            </a:r>
          </a:p>
          <a:p>
            <a:r>
              <a:rPr lang="cs-CZ" sz="900" b="1">
                <a:solidFill>
                  <a:srgbClr val="004A7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 position</a:t>
            </a:r>
          </a:p>
        </p:txBody>
      </p: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AACFC9F1-CF70-C246-A6AC-139246081F1A}"/>
              </a:ext>
            </a:extLst>
          </p:cNvPr>
          <p:cNvSpPr txBox="1"/>
          <p:nvPr/>
        </p:nvSpPr>
        <p:spPr>
          <a:xfrm>
            <a:off x="1059425" y="5629389"/>
            <a:ext cx="16361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>
                <a:solidFill>
                  <a:srgbClr val="004A7B"/>
                </a:solidFill>
              </a:rPr>
              <a:t>Lorem ipsum dolor sit amet, consectetur adipiscing elit. Aliquam ac porta ex, et ultrices mauris. Proin dictum, massa id interdum gravida, est odio maximus enim.</a:t>
            </a:r>
            <a:endParaRPr lang="cs-CZ" sz="900">
              <a:solidFill>
                <a:srgbClr val="004A7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TextovéPole 37">
            <a:extLst>
              <a:ext uri="{FF2B5EF4-FFF2-40B4-BE49-F238E27FC236}">
                <a16:creationId xmlns:a16="http://schemas.microsoft.com/office/drawing/2014/main" id="{0476917F-722D-554F-9E67-1F3488154BF5}"/>
              </a:ext>
            </a:extLst>
          </p:cNvPr>
          <p:cNvSpPr txBox="1"/>
          <p:nvPr/>
        </p:nvSpPr>
        <p:spPr>
          <a:xfrm>
            <a:off x="1059425" y="6731588"/>
            <a:ext cx="1636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b="1">
                <a:solidFill>
                  <a:srgbClr val="004A7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Name Surname</a:t>
            </a:r>
          </a:p>
          <a:p>
            <a:r>
              <a:rPr lang="cs-CZ" sz="900" b="1">
                <a:solidFill>
                  <a:srgbClr val="004A7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 position</a:t>
            </a:r>
          </a:p>
        </p:txBody>
      </p: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7961A53B-92AE-6C4C-9BEA-E89E399802A3}"/>
              </a:ext>
            </a:extLst>
          </p:cNvPr>
          <p:cNvSpPr txBox="1"/>
          <p:nvPr/>
        </p:nvSpPr>
        <p:spPr>
          <a:xfrm>
            <a:off x="1059425" y="7044164"/>
            <a:ext cx="16361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>
                <a:solidFill>
                  <a:srgbClr val="004A7B"/>
                </a:solidFill>
              </a:rPr>
              <a:t>Lorem ipsum dolor sit amet, consectetur adipiscing elit. Aliquam ac porta ex, et ultrices mauris. Proin dictum, massa id interdum gravida, est odio maximus enim.</a:t>
            </a:r>
            <a:endParaRPr lang="cs-CZ" sz="900">
              <a:solidFill>
                <a:srgbClr val="004A7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TextovéPole 43">
            <a:extLst>
              <a:ext uri="{FF2B5EF4-FFF2-40B4-BE49-F238E27FC236}">
                <a16:creationId xmlns:a16="http://schemas.microsoft.com/office/drawing/2014/main" id="{36C552F2-8CB1-1C4B-ABAA-91B80D1DBB2F}"/>
              </a:ext>
            </a:extLst>
          </p:cNvPr>
          <p:cNvSpPr txBox="1"/>
          <p:nvPr/>
        </p:nvSpPr>
        <p:spPr>
          <a:xfrm>
            <a:off x="318139" y="2959329"/>
            <a:ext cx="12595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Investment</a:t>
            </a:r>
          </a:p>
        </p:txBody>
      </p:sp>
      <p:sp>
        <p:nvSpPr>
          <p:cNvPr id="45" name="Obdélník 44">
            <a:extLst>
              <a:ext uri="{FF2B5EF4-FFF2-40B4-BE49-F238E27FC236}">
                <a16:creationId xmlns:a16="http://schemas.microsoft.com/office/drawing/2014/main" id="{FA3DF257-5920-134C-96E9-75F19F17E679}"/>
              </a:ext>
            </a:extLst>
          </p:cNvPr>
          <p:cNvSpPr/>
          <p:nvPr/>
        </p:nvSpPr>
        <p:spPr>
          <a:xfrm flipV="1">
            <a:off x="406399" y="3196418"/>
            <a:ext cx="2206625" cy="7200"/>
          </a:xfrm>
          <a:prstGeom prst="rect">
            <a:avLst/>
          </a:prstGeom>
          <a:solidFill>
            <a:srgbClr val="BBE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6" name="TextovéPole 45">
            <a:extLst>
              <a:ext uri="{FF2B5EF4-FFF2-40B4-BE49-F238E27FC236}">
                <a16:creationId xmlns:a16="http://schemas.microsoft.com/office/drawing/2014/main" id="{7F65EC0E-CB26-F34D-9EF8-EA9329968005}"/>
              </a:ext>
            </a:extLst>
          </p:cNvPr>
          <p:cNvSpPr txBox="1"/>
          <p:nvPr/>
        </p:nvSpPr>
        <p:spPr>
          <a:xfrm>
            <a:off x="1577684" y="2959329"/>
            <a:ext cx="111789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9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mil. Kč</a:t>
            </a:r>
          </a:p>
        </p:txBody>
      </p:sp>
      <p:sp>
        <p:nvSpPr>
          <p:cNvPr id="47" name="TextovéPole 46">
            <a:extLst>
              <a:ext uri="{FF2B5EF4-FFF2-40B4-BE49-F238E27FC236}">
                <a16:creationId xmlns:a16="http://schemas.microsoft.com/office/drawing/2014/main" id="{2CEA7537-1FEC-934E-84D0-31ABE185857F}"/>
              </a:ext>
            </a:extLst>
          </p:cNvPr>
          <p:cNvSpPr txBox="1"/>
          <p:nvPr/>
        </p:nvSpPr>
        <p:spPr>
          <a:xfrm>
            <a:off x="318139" y="3205723"/>
            <a:ext cx="12595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Marketing</a:t>
            </a:r>
          </a:p>
        </p:txBody>
      </p:sp>
      <p:sp>
        <p:nvSpPr>
          <p:cNvPr id="48" name="Obdélník 47">
            <a:extLst>
              <a:ext uri="{FF2B5EF4-FFF2-40B4-BE49-F238E27FC236}">
                <a16:creationId xmlns:a16="http://schemas.microsoft.com/office/drawing/2014/main" id="{6BF684EA-35E6-174B-8649-128D3487DFA8}"/>
              </a:ext>
            </a:extLst>
          </p:cNvPr>
          <p:cNvSpPr/>
          <p:nvPr/>
        </p:nvSpPr>
        <p:spPr>
          <a:xfrm flipV="1">
            <a:off x="406399" y="3442812"/>
            <a:ext cx="2206625" cy="7200"/>
          </a:xfrm>
          <a:prstGeom prst="rect">
            <a:avLst/>
          </a:prstGeom>
          <a:solidFill>
            <a:srgbClr val="BBE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9" name="TextovéPole 48">
            <a:extLst>
              <a:ext uri="{FF2B5EF4-FFF2-40B4-BE49-F238E27FC236}">
                <a16:creationId xmlns:a16="http://schemas.microsoft.com/office/drawing/2014/main" id="{AD4F86CE-6DF9-D64C-B220-127F2FBF8CA1}"/>
              </a:ext>
            </a:extLst>
          </p:cNvPr>
          <p:cNvSpPr txBox="1"/>
          <p:nvPr/>
        </p:nvSpPr>
        <p:spPr>
          <a:xfrm>
            <a:off x="1577684" y="3205723"/>
            <a:ext cx="111789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9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27%</a:t>
            </a:r>
          </a:p>
        </p:txBody>
      </p:sp>
      <p:sp>
        <p:nvSpPr>
          <p:cNvPr id="50" name="TextovéPole 49">
            <a:extLst>
              <a:ext uri="{FF2B5EF4-FFF2-40B4-BE49-F238E27FC236}">
                <a16:creationId xmlns:a16="http://schemas.microsoft.com/office/drawing/2014/main" id="{B8952BB1-CE16-8E46-82F3-2D66BCA9D831}"/>
              </a:ext>
            </a:extLst>
          </p:cNvPr>
          <p:cNvSpPr txBox="1"/>
          <p:nvPr/>
        </p:nvSpPr>
        <p:spPr>
          <a:xfrm>
            <a:off x="318139" y="3452118"/>
            <a:ext cx="12595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Development</a:t>
            </a:r>
          </a:p>
        </p:txBody>
      </p:sp>
      <p:sp>
        <p:nvSpPr>
          <p:cNvPr id="51" name="Obdélník 50">
            <a:extLst>
              <a:ext uri="{FF2B5EF4-FFF2-40B4-BE49-F238E27FC236}">
                <a16:creationId xmlns:a16="http://schemas.microsoft.com/office/drawing/2014/main" id="{A0C06BAB-A754-B949-A75A-527574363C68}"/>
              </a:ext>
            </a:extLst>
          </p:cNvPr>
          <p:cNvSpPr/>
          <p:nvPr/>
        </p:nvSpPr>
        <p:spPr>
          <a:xfrm flipV="1">
            <a:off x="406399" y="3689207"/>
            <a:ext cx="2206625" cy="7200"/>
          </a:xfrm>
          <a:prstGeom prst="rect">
            <a:avLst/>
          </a:prstGeom>
          <a:solidFill>
            <a:srgbClr val="BBE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2" name="TextovéPole 51">
            <a:extLst>
              <a:ext uri="{FF2B5EF4-FFF2-40B4-BE49-F238E27FC236}">
                <a16:creationId xmlns:a16="http://schemas.microsoft.com/office/drawing/2014/main" id="{CFEADFDD-F3CE-0F4F-B639-21B8483ED914}"/>
              </a:ext>
            </a:extLst>
          </p:cNvPr>
          <p:cNvSpPr txBox="1"/>
          <p:nvPr/>
        </p:nvSpPr>
        <p:spPr>
          <a:xfrm>
            <a:off x="1577684" y="3452118"/>
            <a:ext cx="111789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9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23%</a:t>
            </a:r>
          </a:p>
        </p:txBody>
      </p:sp>
      <p:sp>
        <p:nvSpPr>
          <p:cNvPr id="53" name="TextovéPole 52">
            <a:extLst>
              <a:ext uri="{FF2B5EF4-FFF2-40B4-BE49-F238E27FC236}">
                <a16:creationId xmlns:a16="http://schemas.microsoft.com/office/drawing/2014/main" id="{34C26E68-3F1F-9644-B3CD-EAC8D1CFC95B}"/>
              </a:ext>
            </a:extLst>
          </p:cNvPr>
          <p:cNvSpPr txBox="1"/>
          <p:nvPr/>
        </p:nvSpPr>
        <p:spPr>
          <a:xfrm>
            <a:off x="318139" y="3698512"/>
            <a:ext cx="12595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Sales</a:t>
            </a:r>
          </a:p>
        </p:txBody>
      </p:sp>
      <p:sp>
        <p:nvSpPr>
          <p:cNvPr id="54" name="Obdélník 53">
            <a:extLst>
              <a:ext uri="{FF2B5EF4-FFF2-40B4-BE49-F238E27FC236}">
                <a16:creationId xmlns:a16="http://schemas.microsoft.com/office/drawing/2014/main" id="{0D805882-7F11-A844-8671-E727BB9BD87A}"/>
              </a:ext>
            </a:extLst>
          </p:cNvPr>
          <p:cNvSpPr/>
          <p:nvPr/>
        </p:nvSpPr>
        <p:spPr>
          <a:xfrm flipV="1">
            <a:off x="406399" y="3935601"/>
            <a:ext cx="2206625" cy="7200"/>
          </a:xfrm>
          <a:prstGeom prst="rect">
            <a:avLst/>
          </a:prstGeom>
          <a:solidFill>
            <a:srgbClr val="BBE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5" name="TextovéPole 54">
            <a:extLst>
              <a:ext uri="{FF2B5EF4-FFF2-40B4-BE49-F238E27FC236}">
                <a16:creationId xmlns:a16="http://schemas.microsoft.com/office/drawing/2014/main" id="{54AC06DE-8CFD-254E-876F-854EE2CBCF1A}"/>
              </a:ext>
            </a:extLst>
          </p:cNvPr>
          <p:cNvSpPr txBox="1"/>
          <p:nvPr/>
        </p:nvSpPr>
        <p:spPr>
          <a:xfrm>
            <a:off x="1577684" y="3698512"/>
            <a:ext cx="111789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9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17%</a:t>
            </a:r>
          </a:p>
        </p:txBody>
      </p:sp>
      <p:sp>
        <p:nvSpPr>
          <p:cNvPr id="56" name="TextovéPole 55">
            <a:extLst>
              <a:ext uri="{FF2B5EF4-FFF2-40B4-BE49-F238E27FC236}">
                <a16:creationId xmlns:a16="http://schemas.microsoft.com/office/drawing/2014/main" id="{EB34D757-528A-8E4E-9497-58C2758A7D66}"/>
              </a:ext>
            </a:extLst>
          </p:cNvPr>
          <p:cNvSpPr txBox="1"/>
          <p:nvPr/>
        </p:nvSpPr>
        <p:spPr>
          <a:xfrm>
            <a:off x="318139" y="3944908"/>
            <a:ext cx="12595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Analytics</a:t>
            </a:r>
          </a:p>
        </p:txBody>
      </p:sp>
      <p:sp>
        <p:nvSpPr>
          <p:cNvPr id="57" name="Obdélník 56">
            <a:extLst>
              <a:ext uri="{FF2B5EF4-FFF2-40B4-BE49-F238E27FC236}">
                <a16:creationId xmlns:a16="http://schemas.microsoft.com/office/drawing/2014/main" id="{C6B28205-4127-A447-AB21-AEA6313466AA}"/>
              </a:ext>
            </a:extLst>
          </p:cNvPr>
          <p:cNvSpPr/>
          <p:nvPr/>
        </p:nvSpPr>
        <p:spPr>
          <a:xfrm flipV="1">
            <a:off x="406399" y="4181997"/>
            <a:ext cx="2206625" cy="7200"/>
          </a:xfrm>
          <a:prstGeom prst="rect">
            <a:avLst/>
          </a:prstGeom>
          <a:solidFill>
            <a:srgbClr val="BBE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8" name="TextovéPole 57">
            <a:extLst>
              <a:ext uri="{FF2B5EF4-FFF2-40B4-BE49-F238E27FC236}">
                <a16:creationId xmlns:a16="http://schemas.microsoft.com/office/drawing/2014/main" id="{3A902796-3DC3-6244-A2B1-690CB29FAA8F}"/>
              </a:ext>
            </a:extLst>
          </p:cNvPr>
          <p:cNvSpPr txBox="1"/>
          <p:nvPr/>
        </p:nvSpPr>
        <p:spPr>
          <a:xfrm>
            <a:off x="1577684" y="3944908"/>
            <a:ext cx="111789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9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12%</a:t>
            </a:r>
          </a:p>
        </p:txBody>
      </p:sp>
      <p:sp>
        <p:nvSpPr>
          <p:cNvPr id="59" name="TextovéPole 58">
            <a:extLst>
              <a:ext uri="{FF2B5EF4-FFF2-40B4-BE49-F238E27FC236}">
                <a16:creationId xmlns:a16="http://schemas.microsoft.com/office/drawing/2014/main" id="{14313228-AD84-8248-AEE2-53D4C4A3CB1D}"/>
              </a:ext>
            </a:extLst>
          </p:cNvPr>
          <p:cNvSpPr txBox="1"/>
          <p:nvPr/>
        </p:nvSpPr>
        <p:spPr>
          <a:xfrm>
            <a:off x="318139" y="4191303"/>
            <a:ext cx="12595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Support</a:t>
            </a:r>
          </a:p>
        </p:txBody>
      </p:sp>
      <p:sp>
        <p:nvSpPr>
          <p:cNvPr id="60" name="Obdélník 59">
            <a:extLst>
              <a:ext uri="{FF2B5EF4-FFF2-40B4-BE49-F238E27FC236}">
                <a16:creationId xmlns:a16="http://schemas.microsoft.com/office/drawing/2014/main" id="{82D7BA7A-8986-A44C-A253-F15626A211C9}"/>
              </a:ext>
            </a:extLst>
          </p:cNvPr>
          <p:cNvSpPr/>
          <p:nvPr/>
        </p:nvSpPr>
        <p:spPr>
          <a:xfrm flipV="1">
            <a:off x="406399" y="4428392"/>
            <a:ext cx="2206625" cy="7200"/>
          </a:xfrm>
          <a:prstGeom prst="rect">
            <a:avLst/>
          </a:prstGeom>
          <a:solidFill>
            <a:srgbClr val="BBE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1" name="TextovéPole 60">
            <a:extLst>
              <a:ext uri="{FF2B5EF4-FFF2-40B4-BE49-F238E27FC236}">
                <a16:creationId xmlns:a16="http://schemas.microsoft.com/office/drawing/2014/main" id="{8412FCA2-6965-AA48-B6D0-E4F94AC1F8C0}"/>
              </a:ext>
            </a:extLst>
          </p:cNvPr>
          <p:cNvSpPr txBox="1"/>
          <p:nvPr/>
        </p:nvSpPr>
        <p:spPr>
          <a:xfrm>
            <a:off x="1577684" y="4191303"/>
            <a:ext cx="111789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9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10%</a:t>
            </a:r>
          </a:p>
        </p:txBody>
      </p:sp>
      <p:sp>
        <p:nvSpPr>
          <p:cNvPr id="62" name="TextovéPole 61">
            <a:extLst>
              <a:ext uri="{FF2B5EF4-FFF2-40B4-BE49-F238E27FC236}">
                <a16:creationId xmlns:a16="http://schemas.microsoft.com/office/drawing/2014/main" id="{99FF3616-8E7B-7D42-8556-BFA97C302812}"/>
              </a:ext>
            </a:extLst>
          </p:cNvPr>
          <p:cNvSpPr txBox="1"/>
          <p:nvPr/>
        </p:nvSpPr>
        <p:spPr>
          <a:xfrm>
            <a:off x="318139" y="4437697"/>
            <a:ext cx="12595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Others</a:t>
            </a:r>
          </a:p>
        </p:txBody>
      </p:sp>
      <p:sp>
        <p:nvSpPr>
          <p:cNvPr id="64" name="TextovéPole 63">
            <a:extLst>
              <a:ext uri="{FF2B5EF4-FFF2-40B4-BE49-F238E27FC236}">
                <a16:creationId xmlns:a16="http://schemas.microsoft.com/office/drawing/2014/main" id="{66CE3278-B327-3D4F-AF28-732DEEB4EB58}"/>
              </a:ext>
            </a:extLst>
          </p:cNvPr>
          <p:cNvSpPr txBox="1"/>
          <p:nvPr/>
        </p:nvSpPr>
        <p:spPr>
          <a:xfrm>
            <a:off x="1577684" y="4437697"/>
            <a:ext cx="111789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9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11%</a:t>
            </a:r>
          </a:p>
        </p:txBody>
      </p:sp>
      <p:pic>
        <p:nvPicPr>
          <p:cNvPr id="65" name="Obrázek 64">
            <a:extLst>
              <a:ext uri="{FF2B5EF4-FFF2-40B4-BE49-F238E27FC236}">
                <a16:creationId xmlns:a16="http://schemas.microsoft.com/office/drawing/2014/main" id="{FB981AE3-138B-2943-86F7-85BC5A58EA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160" y="154238"/>
            <a:ext cx="1579397" cy="631759"/>
          </a:xfrm>
          <a:prstGeom prst="rect">
            <a:avLst/>
          </a:prstGeom>
        </p:spPr>
      </p:pic>
      <p:sp>
        <p:nvSpPr>
          <p:cNvPr id="69" name="TextovéPole 68">
            <a:extLst>
              <a:ext uri="{FF2B5EF4-FFF2-40B4-BE49-F238E27FC236}">
                <a16:creationId xmlns:a16="http://schemas.microsoft.com/office/drawing/2014/main" id="{B42AEDC1-021F-1D4F-B29A-C69BD191DD7E}"/>
              </a:ext>
            </a:extLst>
          </p:cNvPr>
          <p:cNvSpPr txBox="1"/>
          <p:nvPr/>
        </p:nvSpPr>
        <p:spPr>
          <a:xfrm>
            <a:off x="2837227" y="2407306"/>
            <a:ext cx="2188167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b="1">
                <a:solidFill>
                  <a:srgbClr val="004A7B"/>
                </a:solidFill>
              </a:rPr>
              <a:t>Lorem ipsum dolor sit amet</a:t>
            </a:r>
          </a:p>
          <a:p>
            <a:r>
              <a:rPr lang="cs-CZ" sz="900">
                <a:solidFill>
                  <a:srgbClr val="004A7B"/>
                </a:solidFill>
              </a:rPr>
              <a:t>Aliquam ac porta ex, et ultrices mauris. Proin dictum, massa id interdum gravida.</a:t>
            </a:r>
          </a:p>
          <a:p>
            <a:endParaRPr lang="cs-CZ" sz="900">
              <a:solidFill>
                <a:srgbClr val="004A7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900" b="1">
                <a:solidFill>
                  <a:srgbClr val="004A7B"/>
                </a:solidFill>
              </a:rPr>
              <a:t>Lorem ipsum dolor sit amet</a:t>
            </a:r>
          </a:p>
          <a:p>
            <a:r>
              <a:rPr lang="cs-CZ" sz="900">
                <a:solidFill>
                  <a:srgbClr val="004A7B"/>
                </a:solidFill>
              </a:rPr>
              <a:t>Aliquam ac porta ex, et ultrices mauris. Proin dictum, massa id interdum gravida.</a:t>
            </a:r>
            <a:endParaRPr lang="cs-CZ" sz="900">
              <a:solidFill>
                <a:srgbClr val="004A7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5" name="TextovéPole 74">
            <a:extLst>
              <a:ext uri="{FF2B5EF4-FFF2-40B4-BE49-F238E27FC236}">
                <a16:creationId xmlns:a16="http://schemas.microsoft.com/office/drawing/2014/main" id="{2CF0F69D-6EBA-D242-A5A4-754AE05F5D8D}"/>
              </a:ext>
            </a:extLst>
          </p:cNvPr>
          <p:cNvSpPr txBox="1"/>
          <p:nvPr/>
        </p:nvSpPr>
        <p:spPr>
          <a:xfrm>
            <a:off x="5042817" y="2400968"/>
            <a:ext cx="2188167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b="1">
                <a:solidFill>
                  <a:srgbClr val="004A7B"/>
                </a:solidFill>
              </a:rPr>
              <a:t>Lorem ipsum dolor sit amet</a:t>
            </a:r>
          </a:p>
          <a:p>
            <a:r>
              <a:rPr lang="cs-CZ" sz="900">
                <a:solidFill>
                  <a:srgbClr val="004A7B"/>
                </a:solidFill>
              </a:rPr>
              <a:t>Aliquam ac porta ex, et ultrices mauris. Proin dictum, massa id interdum gravida.</a:t>
            </a:r>
          </a:p>
          <a:p>
            <a:endParaRPr lang="cs-CZ" sz="900">
              <a:solidFill>
                <a:srgbClr val="004A7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900" b="1">
                <a:solidFill>
                  <a:srgbClr val="004A7B"/>
                </a:solidFill>
              </a:rPr>
              <a:t>Lorem ipsum dolor sit amet</a:t>
            </a:r>
          </a:p>
          <a:p>
            <a:r>
              <a:rPr lang="cs-CZ" sz="900">
                <a:solidFill>
                  <a:srgbClr val="004A7B"/>
                </a:solidFill>
              </a:rPr>
              <a:t>Aliquam ac porta ex, et ultrices mauris. Proin dictum, massa id interdum gravida.</a:t>
            </a:r>
            <a:endParaRPr lang="cs-CZ" sz="900">
              <a:solidFill>
                <a:srgbClr val="004A7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2" name="TextovéPole 81">
            <a:extLst>
              <a:ext uri="{FF2B5EF4-FFF2-40B4-BE49-F238E27FC236}">
                <a16:creationId xmlns:a16="http://schemas.microsoft.com/office/drawing/2014/main" id="{3015B5DE-ABE2-9247-9C52-30569D6CDAB0}"/>
              </a:ext>
            </a:extLst>
          </p:cNvPr>
          <p:cNvSpPr txBox="1"/>
          <p:nvPr/>
        </p:nvSpPr>
        <p:spPr>
          <a:xfrm>
            <a:off x="2844523" y="6781769"/>
            <a:ext cx="43928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b="1">
                <a:solidFill>
                  <a:srgbClr val="004A7B"/>
                </a:solidFill>
              </a:rPr>
              <a:t>Lorem ipsum dolor sit amet</a:t>
            </a:r>
          </a:p>
          <a:p>
            <a:r>
              <a:rPr lang="cs-CZ" sz="900">
                <a:solidFill>
                  <a:srgbClr val="004A7B"/>
                </a:solidFill>
              </a:rPr>
              <a:t>Aliquam ac porta ex, et ultrices mauris. Proin dictum, massa id interdum gravida, est odio.</a:t>
            </a:r>
          </a:p>
          <a:p>
            <a:endParaRPr lang="cs-CZ" sz="900">
              <a:solidFill>
                <a:srgbClr val="004A7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900" b="1">
                <a:solidFill>
                  <a:srgbClr val="004A7B"/>
                </a:solidFill>
              </a:rPr>
              <a:t>Lorem ipsum dolor sit amet</a:t>
            </a:r>
          </a:p>
          <a:p>
            <a:r>
              <a:rPr lang="cs-CZ" sz="900">
                <a:solidFill>
                  <a:srgbClr val="004A7B"/>
                </a:solidFill>
              </a:rPr>
              <a:t>Aliquam ac porta ex, et ultrices mauris. Proin dictum, massa id interdum gravida, est odio.</a:t>
            </a:r>
            <a:endParaRPr lang="cs-CZ" sz="900">
              <a:solidFill>
                <a:srgbClr val="004A7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900">
              <a:solidFill>
                <a:srgbClr val="004A7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900" b="1">
                <a:solidFill>
                  <a:srgbClr val="004A7B"/>
                </a:solidFill>
              </a:rPr>
              <a:t>Lorem ipsum dolor sit amet</a:t>
            </a:r>
          </a:p>
          <a:p>
            <a:r>
              <a:rPr lang="cs-CZ" sz="900">
                <a:solidFill>
                  <a:srgbClr val="004A7B"/>
                </a:solidFill>
              </a:rPr>
              <a:t>Aliquam ac porta ex, et ultrices mauris. Proin dictum, massa id interdum gravida, est odio.</a:t>
            </a:r>
            <a:endParaRPr lang="cs-CZ" sz="900">
              <a:solidFill>
                <a:srgbClr val="004A7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0" name="Obrázek 99">
            <a:extLst>
              <a:ext uri="{FF2B5EF4-FFF2-40B4-BE49-F238E27FC236}">
                <a16:creationId xmlns:a16="http://schemas.microsoft.com/office/drawing/2014/main" id="{4585A92F-3A7D-0C4E-8B83-A120FA39A22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136064" y="8566362"/>
            <a:ext cx="360000" cy="360000"/>
          </a:xfrm>
          <a:prstGeom prst="rect">
            <a:avLst/>
          </a:prstGeom>
        </p:spPr>
      </p:pic>
      <p:sp>
        <p:nvSpPr>
          <p:cNvPr id="103" name="TextovéPole 102">
            <a:extLst>
              <a:ext uri="{FF2B5EF4-FFF2-40B4-BE49-F238E27FC236}">
                <a16:creationId xmlns:a16="http://schemas.microsoft.com/office/drawing/2014/main" id="{C58F36B3-E287-3144-AF4A-18F1252DDF89}"/>
              </a:ext>
            </a:extLst>
          </p:cNvPr>
          <p:cNvSpPr txBox="1"/>
          <p:nvPr/>
        </p:nvSpPr>
        <p:spPr>
          <a:xfrm>
            <a:off x="2884064" y="9203063"/>
            <a:ext cx="86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>
                <a:solidFill>
                  <a:srgbClr val="004A7B"/>
                </a:solidFill>
              </a:rPr>
              <a:t>Lorem ipsum dolor sit amet, consectetur adipiscing elit. Aliquam ac porta ex, et ultrices mauris.</a:t>
            </a:r>
            <a:endParaRPr lang="cs-CZ" sz="600">
              <a:solidFill>
                <a:srgbClr val="004A7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3" name="Obrázek 112">
            <a:extLst>
              <a:ext uri="{FF2B5EF4-FFF2-40B4-BE49-F238E27FC236}">
                <a16:creationId xmlns:a16="http://schemas.microsoft.com/office/drawing/2014/main" id="{0493C977-8143-BB46-8970-75B82607D11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4000063" y="8566362"/>
            <a:ext cx="360000" cy="360000"/>
          </a:xfrm>
          <a:prstGeom prst="rect">
            <a:avLst/>
          </a:prstGeom>
        </p:spPr>
      </p:pic>
      <p:sp>
        <p:nvSpPr>
          <p:cNvPr id="115" name="TextovéPole 114">
            <a:extLst>
              <a:ext uri="{FF2B5EF4-FFF2-40B4-BE49-F238E27FC236}">
                <a16:creationId xmlns:a16="http://schemas.microsoft.com/office/drawing/2014/main" id="{E92083A2-2A97-DD44-A010-FA873430BD78}"/>
              </a:ext>
            </a:extLst>
          </p:cNvPr>
          <p:cNvSpPr txBox="1"/>
          <p:nvPr/>
        </p:nvSpPr>
        <p:spPr>
          <a:xfrm>
            <a:off x="3748063" y="9203063"/>
            <a:ext cx="86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>
                <a:solidFill>
                  <a:srgbClr val="004A7B"/>
                </a:solidFill>
              </a:rPr>
              <a:t>Lorem ipsum dolor sit amet, consectetur adipiscing elit. Aliquam ac porta ex, et ultrices mauris.</a:t>
            </a:r>
            <a:endParaRPr lang="cs-CZ" sz="600">
              <a:solidFill>
                <a:srgbClr val="004A7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6" name="Obrázek 115">
            <a:extLst>
              <a:ext uri="{FF2B5EF4-FFF2-40B4-BE49-F238E27FC236}">
                <a16:creationId xmlns:a16="http://schemas.microsoft.com/office/drawing/2014/main" id="{EFC74B6D-E799-0F4D-89AC-C1F1E4A9197E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4864062" y="8566362"/>
            <a:ext cx="360000" cy="360000"/>
          </a:xfrm>
          <a:prstGeom prst="rect">
            <a:avLst/>
          </a:prstGeom>
        </p:spPr>
      </p:pic>
      <p:sp>
        <p:nvSpPr>
          <p:cNvPr id="118" name="TextovéPole 117">
            <a:extLst>
              <a:ext uri="{FF2B5EF4-FFF2-40B4-BE49-F238E27FC236}">
                <a16:creationId xmlns:a16="http://schemas.microsoft.com/office/drawing/2014/main" id="{B29BFA56-5B0F-9C4C-9B66-9D365AF1CC9F}"/>
              </a:ext>
            </a:extLst>
          </p:cNvPr>
          <p:cNvSpPr txBox="1"/>
          <p:nvPr/>
        </p:nvSpPr>
        <p:spPr>
          <a:xfrm>
            <a:off x="4612062" y="9203063"/>
            <a:ext cx="86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>
                <a:solidFill>
                  <a:srgbClr val="004A7B"/>
                </a:solidFill>
              </a:rPr>
              <a:t>Lorem ipsum dolor sit amet, consectetur adipiscing elit. Aliquam ac porta ex, et ultrices mauris.</a:t>
            </a:r>
            <a:endParaRPr lang="cs-CZ" sz="600">
              <a:solidFill>
                <a:srgbClr val="004A7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9" name="Obrázek 118">
            <a:extLst>
              <a:ext uri="{FF2B5EF4-FFF2-40B4-BE49-F238E27FC236}">
                <a16:creationId xmlns:a16="http://schemas.microsoft.com/office/drawing/2014/main" id="{6925B8C8-E801-A141-AC44-5420CC8C2C02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5728061" y="8566362"/>
            <a:ext cx="360000" cy="360000"/>
          </a:xfrm>
          <a:prstGeom prst="rect">
            <a:avLst/>
          </a:prstGeom>
        </p:spPr>
      </p:pic>
      <p:sp>
        <p:nvSpPr>
          <p:cNvPr id="121" name="TextovéPole 120">
            <a:extLst>
              <a:ext uri="{FF2B5EF4-FFF2-40B4-BE49-F238E27FC236}">
                <a16:creationId xmlns:a16="http://schemas.microsoft.com/office/drawing/2014/main" id="{14934083-9926-6F4E-9B7D-6A9556EDAEA6}"/>
              </a:ext>
            </a:extLst>
          </p:cNvPr>
          <p:cNvSpPr txBox="1"/>
          <p:nvPr/>
        </p:nvSpPr>
        <p:spPr>
          <a:xfrm>
            <a:off x="5476061" y="9203063"/>
            <a:ext cx="86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>
                <a:solidFill>
                  <a:srgbClr val="004A7B"/>
                </a:solidFill>
              </a:rPr>
              <a:t>Lorem ipsum dolor sit amet, consectetur adipiscing elit. Aliquam ac porta ex, et ultrices mauris.</a:t>
            </a:r>
            <a:endParaRPr lang="cs-CZ" sz="600">
              <a:solidFill>
                <a:srgbClr val="004A7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2" name="Obrázek 121">
            <a:extLst>
              <a:ext uri="{FF2B5EF4-FFF2-40B4-BE49-F238E27FC236}">
                <a16:creationId xmlns:a16="http://schemas.microsoft.com/office/drawing/2014/main" id="{D4DC2A77-B7B1-8D42-A0CA-A35015815081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6592060" y="8566362"/>
            <a:ext cx="360000" cy="360000"/>
          </a:xfrm>
          <a:prstGeom prst="rect">
            <a:avLst/>
          </a:prstGeom>
        </p:spPr>
      </p:pic>
      <p:sp>
        <p:nvSpPr>
          <p:cNvPr id="124" name="TextovéPole 123">
            <a:extLst>
              <a:ext uri="{FF2B5EF4-FFF2-40B4-BE49-F238E27FC236}">
                <a16:creationId xmlns:a16="http://schemas.microsoft.com/office/drawing/2014/main" id="{D7DCDE7A-0D2D-BF40-874C-66101B6E445C}"/>
              </a:ext>
            </a:extLst>
          </p:cNvPr>
          <p:cNvSpPr txBox="1"/>
          <p:nvPr/>
        </p:nvSpPr>
        <p:spPr>
          <a:xfrm>
            <a:off x="6340060" y="9203063"/>
            <a:ext cx="86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>
                <a:solidFill>
                  <a:srgbClr val="004A7B"/>
                </a:solidFill>
              </a:rPr>
              <a:t>Lorem ipsum dolor sit amet, consectetur adipiscing elit. Aliquam ac porta ex, et ultrices mauris.</a:t>
            </a:r>
            <a:endParaRPr lang="cs-CZ" sz="600">
              <a:solidFill>
                <a:srgbClr val="004A7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" name="Skupina 4">
            <a:extLst>
              <a:ext uri="{FF2B5EF4-FFF2-40B4-BE49-F238E27FC236}">
                <a16:creationId xmlns:a16="http://schemas.microsoft.com/office/drawing/2014/main" id="{4781B6EB-70C6-7247-B7F3-3C4B501D5CC9}"/>
              </a:ext>
            </a:extLst>
          </p:cNvPr>
          <p:cNvGrpSpPr/>
          <p:nvPr/>
        </p:nvGrpSpPr>
        <p:grpSpPr>
          <a:xfrm>
            <a:off x="406399" y="6729104"/>
            <a:ext cx="653026" cy="652771"/>
            <a:chOff x="406399" y="6729104"/>
            <a:chExt cx="653026" cy="652771"/>
          </a:xfrm>
        </p:grpSpPr>
        <p:sp>
          <p:nvSpPr>
            <p:cNvPr id="2" name="Obdélník s odříznutými rohy na opačné straně 1">
              <a:extLst>
                <a:ext uri="{FF2B5EF4-FFF2-40B4-BE49-F238E27FC236}">
                  <a16:creationId xmlns:a16="http://schemas.microsoft.com/office/drawing/2014/main" id="{CC8FCE34-16DD-E649-AAB2-0F6BC393978D}"/>
                </a:ext>
              </a:extLst>
            </p:cNvPr>
            <p:cNvSpPr/>
            <p:nvPr/>
          </p:nvSpPr>
          <p:spPr>
            <a:xfrm>
              <a:off x="406399" y="6729104"/>
              <a:ext cx="653026" cy="652771"/>
            </a:xfrm>
            <a:prstGeom prst="snip2DiagRect">
              <a:avLst/>
            </a:prstGeom>
            <a:solidFill>
              <a:srgbClr val="BBE5FB"/>
            </a:solidFill>
            <a:ln>
              <a:solidFill>
                <a:srgbClr val="004A7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4" name="Obrázek 3">
              <a:extLst>
                <a:ext uri="{FF2B5EF4-FFF2-40B4-BE49-F238E27FC236}">
                  <a16:creationId xmlns:a16="http://schemas.microsoft.com/office/drawing/2014/main" id="{590C8B96-34B1-FA4C-A66F-E4E2F104AD6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61160" y="6975764"/>
              <a:ext cx="143505" cy="159450"/>
            </a:xfrm>
            <a:prstGeom prst="rect">
              <a:avLst/>
            </a:prstGeom>
          </p:spPr>
        </p:pic>
      </p:grpSp>
      <p:grpSp>
        <p:nvGrpSpPr>
          <p:cNvPr id="87" name="Skupina 86">
            <a:extLst>
              <a:ext uri="{FF2B5EF4-FFF2-40B4-BE49-F238E27FC236}">
                <a16:creationId xmlns:a16="http://schemas.microsoft.com/office/drawing/2014/main" id="{4B99C253-64A5-E14D-AAFB-078D04ED5722}"/>
              </a:ext>
            </a:extLst>
          </p:cNvPr>
          <p:cNvGrpSpPr/>
          <p:nvPr/>
        </p:nvGrpSpPr>
        <p:grpSpPr>
          <a:xfrm>
            <a:off x="406399" y="5316315"/>
            <a:ext cx="653026" cy="652771"/>
            <a:chOff x="406399" y="6729104"/>
            <a:chExt cx="653026" cy="652771"/>
          </a:xfrm>
        </p:grpSpPr>
        <p:sp>
          <p:nvSpPr>
            <p:cNvPr id="89" name="Obdélník s odříznutými rohy na opačné straně 88">
              <a:extLst>
                <a:ext uri="{FF2B5EF4-FFF2-40B4-BE49-F238E27FC236}">
                  <a16:creationId xmlns:a16="http://schemas.microsoft.com/office/drawing/2014/main" id="{BD0F52D8-9696-E741-A2DC-FE80C8A803B3}"/>
                </a:ext>
              </a:extLst>
            </p:cNvPr>
            <p:cNvSpPr/>
            <p:nvPr/>
          </p:nvSpPr>
          <p:spPr>
            <a:xfrm>
              <a:off x="406399" y="6729104"/>
              <a:ext cx="653026" cy="652771"/>
            </a:xfrm>
            <a:prstGeom prst="snip2DiagRect">
              <a:avLst/>
            </a:prstGeom>
            <a:solidFill>
              <a:srgbClr val="BBE5FB"/>
            </a:solidFill>
            <a:ln>
              <a:solidFill>
                <a:srgbClr val="004A7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90" name="Obrázek 89">
              <a:extLst>
                <a:ext uri="{FF2B5EF4-FFF2-40B4-BE49-F238E27FC236}">
                  <a16:creationId xmlns:a16="http://schemas.microsoft.com/office/drawing/2014/main" id="{528CB928-5030-6240-A17B-3D13117421C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61160" y="6975764"/>
              <a:ext cx="143505" cy="159450"/>
            </a:xfrm>
            <a:prstGeom prst="rect">
              <a:avLst/>
            </a:prstGeom>
          </p:spPr>
        </p:pic>
      </p:grpSp>
      <p:sp>
        <p:nvSpPr>
          <p:cNvPr id="91" name="TextovéPole 90">
            <a:extLst>
              <a:ext uri="{FF2B5EF4-FFF2-40B4-BE49-F238E27FC236}">
                <a16:creationId xmlns:a16="http://schemas.microsoft.com/office/drawing/2014/main" id="{23EA4B8D-B233-F146-BCAB-D93B67EA989B}"/>
              </a:ext>
            </a:extLst>
          </p:cNvPr>
          <p:cNvSpPr txBox="1"/>
          <p:nvPr/>
        </p:nvSpPr>
        <p:spPr>
          <a:xfrm>
            <a:off x="2844523" y="3849383"/>
            <a:ext cx="439285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b="1">
                <a:solidFill>
                  <a:srgbClr val="004A7B"/>
                </a:solidFill>
              </a:rPr>
              <a:t>Lorem ipsum dolor sit amet</a:t>
            </a:r>
          </a:p>
          <a:p>
            <a:r>
              <a:rPr lang="cs-CZ" sz="900">
                <a:solidFill>
                  <a:srgbClr val="004A7B"/>
                </a:solidFill>
              </a:rPr>
              <a:t>Lorem ipsum dolor sit amet, consectetur adipiscing elit. Aliquam ac porta ex, et ultrices mauris. Proin dictum, massa id interdum gravida, est odio maximus enim.</a:t>
            </a:r>
            <a:endParaRPr lang="cs-CZ" sz="900">
              <a:solidFill>
                <a:srgbClr val="004A7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5" name="Obdélník 84">
            <a:extLst>
              <a:ext uri="{FF2B5EF4-FFF2-40B4-BE49-F238E27FC236}">
                <a16:creationId xmlns:a16="http://schemas.microsoft.com/office/drawing/2014/main" id="{FE7B7D48-717C-8B43-A024-FD8934E2185F}"/>
              </a:ext>
            </a:extLst>
          </p:cNvPr>
          <p:cNvSpPr/>
          <p:nvPr/>
        </p:nvSpPr>
        <p:spPr>
          <a:xfrm>
            <a:off x="2932783" y="4363386"/>
            <a:ext cx="4220492" cy="2058796"/>
          </a:xfrm>
          <a:prstGeom prst="rect">
            <a:avLst/>
          </a:prstGeom>
          <a:solidFill>
            <a:srgbClr val="BBE5FB"/>
          </a:solidFill>
          <a:ln>
            <a:solidFill>
              <a:srgbClr val="004A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000">
              <a:solidFill>
                <a:srgbClr val="E88899"/>
              </a:solidFill>
            </a:endParaRPr>
          </a:p>
        </p:txBody>
      </p:sp>
      <p:sp>
        <p:nvSpPr>
          <p:cNvPr id="86" name="Obdélník 85">
            <a:extLst>
              <a:ext uri="{FF2B5EF4-FFF2-40B4-BE49-F238E27FC236}">
                <a16:creationId xmlns:a16="http://schemas.microsoft.com/office/drawing/2014/main" id="{576BD28B-4CC3-2448-8BF2-84EE3FC013C6}"/>
              </a:ext>
            </a:extLst>
          </p:cNvPr>
          <p:cNvSpPr/>
          <p:nvPr/>
        </p:nvSpPr>
        <p:spPr>
          <a:xfrm>
            <a:off x="2939177" y="1537058"/>
            <a:ext cx="2016000" cy="860643"/>
          </a:xfrm>
          <a:prstGeom prst="rect">
            <a:avLst/>
          </a:prstGeom>
          <a:solidFill>
            <a:srgbClr val="BBE5FB"/>
          </a:solidFill>
          <a:ln>
            <a:solidFill>
              <a:srgbClr val="004A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000">
              <a:solidFill>
                <a:srgbClr val="E88899"/>
              </a:solidFill>
            </a:endParaRPr>
          </a:p>
        </p:txBody>
      </p:sp>
      <p:sp>
        <p:nvSpPr>
          <p:cNvPr id="93" name="Obdélník 92">
            <a:extLst>
              <a:ext uri="{FF2B5EF4-FFF2-40B4-BE49-F238E27FC236}">
                <a16:creationId xmlns:a16="http://schemas.microsoft.com/office/drawing/2014/main" id="{40E4DF81-FA8D-DA49-A935-91DBAF4582DC}"/>
              </a:ext>
            </a:extLst>
          </p:cNvPr>
          <p:cNvSpPr/>
          <p:nvPr/>
        </p:nvSpPr>
        <p:spPr>
          <a:xfrm>
            <a:off x="5132460" y="1537058"/>
            <a:ext cx="2016000" cy="860643"/>
          </a:xfrm>
          <a:prstGeom prst="rect">
            <a:avLst/>
          </a:prstGeom>
          <a:solidFill>
            <a:srgbClr val="BBE5FB"/>
          </a:solidFill>
          <a:ln>
            <a:solidFill>
              <a:srgbClr val="004A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000">
              <a:solidFill>
                <a:srgbClr val="E88899"/>
              </a:solidFill>
            </a:endParaRPr>
          </a:p>
        </p:txBody>
      </p:sp>
      <p:pic>
        <p:nvPicPr>
          <p:cNvPr id="96" name="Obrázek 95">
            <a:extLst>
              <a:ext uri="{FF2B5EF4-FFF2-40B4-BE49-F238E27FC236}">
                <a16:creationId xmlns:a16="http://schemas.microsoft.com/office/drawing/2014/main" id="{E8C0E60F-4F8F-E842-970F-408BC3346D68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4971277" y="5321031"/>
            <a:ext cx="143505" cy="143505"/>
          </a:xfrm>
          <a:prstGeom prst="rect">
            <a:avLst/>
          </a:prstGeom>
        </p:spPr>
      </p:pic>
      <p:pic>
        <p:nvPicPr>
          <p:cNvPr id="97" name="Obrázek 96">
            <a:extLst>
              <a:ext uri="{FF2B5EF4-FFF2-40B4-BE49-F238E27FC236}">
                <a16:creationId xmlns:a16="http://schemas.microsoft.com/office/drawing/2014/main" id="{339C7029-E0F2-CA4F-9C63-CCE772D42A29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6068708" y="1895627"/>
            <a:ext cx="143505" cy="143505"/>
          </a:xfrm>
          <a:prstGeom prst="rect">
            <a:avLst/>
          </a:prstGeom>
        </p:spPr>
      </p:pic>
      <p:pic>
        <p:nvPicPr>
          <p:cNvPr id="98" name="Obrázek 97">
            <a:extLst>
              <a:ext uri="{FF2B5EF4-FFF2-40B4-BE49-F238E27FC236}">
                <a16:creationId xmlns:a16="http://schemas.microsoft.com/office/drawing/2014/main" id="{0A929FB2-3D78-8E41-8160-BD779259DDCF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3875425" y="1895627"/>
            <a:ext cx="143505" cy="143505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6B41989F-B1BD-6D80-C3D8-F28F7ABAC43C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4408" t="40071" r="4715" b="37915"/>
          <a:stretch/>
        </p:blipFill>
        <p:spPr>
          <a:xfrm>
            <a:off x="661160" y="10047457"/>
            <a:ext cx="1685696" cy="408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7299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</TotalTime>
  <Words>490</Words>
  <Application>Microsoft Macintosh PowerPoint</Application>
  <PresentationFormat>Vlastní</PresentationFormat>
  <Paragraphs>68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Motiv Office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David Kraváček</dc:creator>
  <cp:lastModifiedBy>Iva Karpianusová</cp:lastModifiedBy>
  <cp:revision>25</cp:revision>
  <dcterms:created xsi:type="dcterms:W3CDTF">2020-10-09T20:06:39Z</dcterms:created>
  <dcterms:modified xsi:type="dcterms:W3CDTF">2022-08-12T12:42:34Z</dcterms:modified>
</cp:coreProperties>
</file>